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6858000" cy="9144000" type="screen4x3"/>
  <p:notesSz cx="7053263" cy="101869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FF3399"/>
    <a:srgbClr val="C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3" autoAdjust="0"/>
    <p:restoredTop sz="98310" autoAdjust="0"/>
  </p:normalViewPr>
  <p:slideViewPr>
    <p:cSldViewPr>
      <p:cViewPr>
        <p:scale>
          <a:sx n="300" d="100"/>
          <a:sy n="300" d="100"/>
        </p:scale>
        <p:origin x="-2946" y="-1459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6151" cy="508797"/>
          </a:xfrm>
          <a:prstGeom prst="rect">
            <a:avLst/>
          </a:prstGeom>
        </p:spPr>
        <p:txBody>
          <a:bodyPr vert="horz" lIns="90897" tIns="45448" rIns="90897" bIns="4544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5538" y="0"/>
            <a:ext cx="3056150" cy="508797"/>
          </a:xfrm>
          <a:prstGeom prst="rect">
            <a:avLst/>
          </a:prstGeom>
        </p:spPr>
        <p:txBody>
          <a:bodyPr vert="horz" lIns="90897" tIns="45448" rIns="90897" bIns="45448" rtlCol="0"/>
          <a:lstStyle>
            <a:lvl1pPr algn="r">
              <a:defRPr sz="1100"/>
            </a:lvl1pPr>
          </a:lstStyle>
          <a:p>
            <a:fld id="{FB8FBEC2-7AF3-4BAE-915F-F7C18A043623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676613"/>
            <a:ext cx="3056151" cy="508797"/>
          </a:xfrm>
          <a:prstGeom prst="rect">
            <a:avLst/>
          </a:prstGeom>
        </p:spPr>
        <p:txBody>
          <a:bodyPr vert="horz" lIns="90897" tIns="45448" rIns="90897" bIns="4544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5538" y="9676613"/>
            <a:ext cx="3056150" cy="508797"/>
          </a:xfrm>
          <a:prstGeom prst="rect">
            <a:avLst/>
          </a:prstGeom>
        </p:spPr>
        <p:txBody>
          <a:bodyPr vert="horz" lIns="90897" tIns="45448" rIns="90897" bIns="45448" rtlCol="0" anchor="b"/>
          <a:lstStyle>
            <a:lvl1pPr algn="r">
              <a:defRPr sz="1100"/>
            </a:lvl1pPr>
          </a:lstStyle>
          <a:p>
            <a:fld id="{4565BA46-241C-4005-BD9E-4B7B2111A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3931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57024" cy="509760"/>
          </a:xfrm>
          <a:prstGeom prst="rect">
            <a:avLst/>
          </a:prstGeom>
        </p:spPr>
        <p:txBody>
          <a:bodyPr vert="horz" lIns="94925" tIns="47462" rIns="94925" bIns="4746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3"/>
            <a:ext cx="3057023" cy="509760"/>
          </a:xfrm>
          <a:prstGeom prst="rect">
            <a:avLst/>
          </a:prstGeom>
        </p:spPr>
        <p:txBody>
          <a:bodyPr vert="horz" lIns="94925" tIns="47462" rIns="94925" bIns="47462" rtlCol="0"/>
          <a:lstStyle>
            <a:lvl1pPr algn="r">
              <a:defRPr sz="1200"/>
            </a:lvl1pPr>
          </a:lstStyle>
          <a:p>
            <a:fld id="{74F0AC81-3281-45E2-83AB-D58AE559333A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93913" y="763588"/>
            <a:ext cx="2865437" cy="382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25" tIns="47462" rIns="94925" bIns="4746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9" y="4838615"/>
            <a:ext cx="5643608" cy="4584555"/>
          </a:xfrm>
          <a:prstGeom prst="rect">
            <a:avLst/>
          </a:prstGeom>
        </p:spPr>
        <p:txBody>
          <a:bodyPr vert="horz" lIns="94925" tIns="47462" rIns="94925" bIns="4746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675591"/>
            <a:ext cx="3057024" cy="509759"/>
          </a:xfrm>
          <a:prstGeom prst="rect">
            <a:avLst/>
          </a:prstGeom>
        </p:spPr>
        <p:txBody>
          <a:bodyPr vert="horz" lIns="94925" tIns="47462" rIns="94925" bIns="4746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75591"/>
            <a:ext cx="3057023" cy="509759"/>
          </a:xfrm>
          <a:prstGeom prst="rect">
            <a:avLst/>
          </a:prstGeom>
        </p:spPr>
        <p:txBody>
          <a:bodyPr vert="horz" lIns="94925" tIns="47462" rIns="94925" bIns="47462" rtlCol="0" anchor="b"/>
          <a:lstStyle>
            <a:lvl1pPr algn="r">
              <a:defRPr sz="1200"/>
            </a:lvl1pPr>
          </a:lstStyle>
          <a:p>
            <a:fld id="{5C3423D8-34CB-4637-B802-2E8A1591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5231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638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27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53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63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31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70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59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6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646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23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9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C51A-1DD1-4208-B190-954262C07F7F}" type="datetimeFigureOut">
              <a:rPr kumimoji="1" lang="ja-JP" altLang="en-US" smtClean="0"/>
              <a:t>2022/5/26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938DB-B3B4-493D-9CB2-2105C0192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2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emf"/><Relationship Id="rId4" Type="http://schemas.openxmlformats.org/officeDocument/2006/relationships/image" Target="../media/image2.jpg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E123AA7-5E95-47E2-BC43-C67531E97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97" y="1030706"/>
            <a:ext cx="6264696" cy="4964888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0" y="-1"/>
            <a:ext cx="6858000" cy="12705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227686"/>
            <a:ext cx="6534303" cy="455882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174417" y="1043608"/>
            <a:ext cx="6681321" cy="418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1885" y="6042591"/>
            <a:ext cx="1897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●ご注文はこちらから</a:t>
            </a:r>
            <a:endParaRPr kumimoji="1" lang="ja-JP" altLang="en-US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789366" y="1531628"/>
            <a:ext cx="746185" cy="264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077" y="4376407"/>
            <a:ext cx="2709513" cy="441084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4659495" y="6181403"/>
            <a:ext cx="1690695" cy="243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217" y="5966248"/>
            <a:ext cx="1412155" cy="47796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C202EDA-9E83-4F5B-B394-C7EAE30CC05C}"/>
              </a:ext>
            </a:extLst>
          </p:cNvPr>
          <p:cNvSpPr txBox="1"/>
          <p:nvPr/>
        </p:nvSpPr>
        <p:spPr>
          <a:xfrm>
            <a:off x="383175" y="703703"/>
            <a:ext cx="6197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中の書類が確認でき</a:t>
            </a:r>
            <a:r>
              <a:rPr lang="ja-JP" altLang="en-US" sz="20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る半透明の</a:t>
            </a:r>
            <a:r>
              <a:rPr kumimoji="1" lang="ja-JP" altLang="en-US" sz="20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トレーシングペーパー製の　窓が付いた画期的なオール紙製のホルダー！</a:t>
            </a: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094" y="2434325"/>
            <a:ext cx="408642" cy="143000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8720" y="2179475"/>
            <a:ext cx="2232248" cy="181065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5724" y="2343793"/>
            <a:ext cx="2035691" cy="181065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229" y="3320309"/>
            <a:ext cx="432048" cy="161651"/>
          </a:xfrm>
          <a:prstGeom prst="rect">
            <a:avLst/>
          </a:prstGeom>
        </p:spPr>
      </p:pic>
      <p:sp>
        <p:nvSpPr>
          <p:cNvPr id="34" name="テキスト ボックス 33"/>
          <p:cNvSpPr txBox="1"/>
          <p:nvPr/>
        </p:nvSpPr>
        <p:spPr>
          <a:xfrm>
            <a:off x="301255" y="2369592"/>
            <a:ext cx="686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困った！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55085" y="2077308"/>
            <a:ext cx="25555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書類を廃棄する時、クリヤーホルダーから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中身の書類を抜き取るのが面倒・・・</a:t>
            </a:r>
            <a:endParaRPr kumimoji="1" lang="ja-JP" altLang="en-US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42820" y="3271215"/>
            <a:ext cx="6052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kumimoji="1"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21287" y="1987380"/>
            <a:ext cx="431104" cy="283565"/>
          </a:xfrm>
          <a:prstGeom prst="rect">
            <a:avLst/>
          </a:prstGeom>
        </p:spPr>
      </p:pic>
      <p:sp>
        <p:nvSpPr>
          <p:cNvPr id="43" name="テキスト ボックス 42"/>
          <p:cNvSpPr txBox="1"/>
          <p:nvPr/>
        </p:nvSpPr>
        <p:spPr>
          <a:xfrm>
            <a:off x="5922190" y="1943076"/>
            <a:ext cx="686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脱プラ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948067" y="2843808"/>
            <a:ext cx="227172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97839" y="2906686"/>
            <a:ext cx="2459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ホルダー自体も</a:t>
            </a:r>
            <a:r>
              <a:rPr lang="ja-JP" altLang="en-US" sz="12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紙製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なので、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廃棄時の分別作業の手間が不要！</a:t>
            </a:r>
            <a:endParaRPr kumimoji="1" lang="en-US" altLang="ja-JP" sz="1200" b="1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987986" y="3707904"/>
            <a:ext cx="143290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924631" y="3605821"/>
            <a:ext cx="1856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中の書類が見える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トレーシング</a:t>
            </a:r>
            <a:endParaRPr lang="en-US" altLang="ja-JP" sz="1400" b="1" dirty="0">
              <a:solidFill>
                <a:srgbClr val="00B0F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ペーパー製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の窓。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573016" y="3707904"/>
            <a:ext cx="259228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645024" y="364039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CUD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認証で、誰もが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色を認識しやすい工夫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をしており、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sz="12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書類を分別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することが可能！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12853" y="6040306"/>
            <a:ext cx="1267938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株式会社　三城　</a:t>
            </a:r>
            <a:endParaRPr kumimoji="1" lang="en-US" altLang="ja-JP" sz="1100" b="1" dirty="0"/>
          </a:p>
          <a:p>
            <a:r>
              <a:rPr lang="en-US" altLang="ja-JP" sz="1050" dirty="0"/>
              <a:t>TEL 011-271-9311</a:t>
            </a:r>
            <a:r>
              <a:rPr lang="ja-JP" altLang="en-US" sz="1050" dirty="0"/>
              <a:t> 　</a:t>
            </a:r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998499-800A-480F-AFCB-60CA80FF5AD1}"/>
              </a:ext>
            </a:extLst>
          </p:cNvPr>
          <p:cNvSpPr txBox="1"/>
          <p:nvPr/>
        </p:nvSpPr>
        <p:spPr>
          <a:xfrm>
            <a:off x="3012507" y="5965646"/>
            <a:ext cx="2915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solidFill>
                  <a:srgbClr val="FF0000"/>
                </a:solidFill>
              </a:rPr>
              <a:t>FAX 011-271-9327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42" name="図 41">
            <a:extLst>
              <a:ext uri="{FF2B5EF4-FFF2-40B4-BE49-F238E27FC236}">
                <a16:creationId xmlns:a16="http://schemas.microsoft.com/office/drawing/2014/main" id="{9D730B03-55FA-0928-3337-0008E848A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20" y="6321284"/>
            <a:ext cx="6308115" cy="282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304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r="255" b="18955"/>
          <a:stretch/>
        </p:blipFill>
        <p:spPr>
          <a:xfrm>
            <a:off x="124" y="539552"/>
            <a:ext cx="6885260" cy="7848872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" y="8540"/>
            <a:ext cx="6890534" cy="73437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260648" y="175049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3399"/>
                </a:solidFill>
                <a:effectLst>
                  <a:outerShdw blurRad="76200" dist="38100" dir="1200000" algn="l" rotWithShape="0">
                    <a:schemeClr val="bg1">
                      <a:alpha val="41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オリジナル名入れキャンペーン実施中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0648" y="8264298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キャンペーン価格　</a:t>
            </a:r>
            <a:r>
              <a:rPr lang="en-US" altLang="ja-JP" sz="1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b="1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日弊社受注分</a:t>
            </a:r>
            <a:r>
              <a:rPr lang="ja-JP" altLang="en-US" sz="1400" b="1" dirty="0">
                <a:solidFill>
                  <a:srgbClr val="FF33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endParaRPr kumimoji="1" lang="ja-JP" altLang="en-US" b="1" dirty="0">
              <a:solidFill>
                <a:srgbClr val="FF33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25600" y="8633043"/>
            <a:ext cx="5371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枚（最低ロット）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＠</a:t>
            </a:r>
            <a:r>
              <a:rPr lang="en-US" altLang="ja-JP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98,000</a:t>
            </a:r>
            <a:r>
              <a:rPr lang="en-US" altLang="ja-JP" sz="14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税抜</a:t>
            </a:r>
            <a:r>
              <a:rPr lang="en-US" altLang="ja-JP" sz="14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4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13176" y="8936268"/>
            <a:ext cx="19442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詳しくは担当営業にご相談下さい。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46F7F3-14EE-86D7-E647-19B835D76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78" y="2483529"/>
            <a:ext cx="2629320" cy="3672408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6872510-3531-EF02-F775-724B8860F8EA}"/>
              </a:ext>
            </a:extLst>
          </p:cNvPr>
          <p:cNvSpPr/>
          <p:nvPr/>
        </p:nvSpPr>
        <p:spPr>
          <a:xfrm>
            <a:off x="1442389" y="5590390"/>
            <a:ext cx="84189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 err="1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Sanjoh</a:t>
            </a:r>
            <a:endParaRPr lang="ja-JP" altLang="en-US" sz="1400" b="0" cap="none" spc="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1C5AC7A-290B-1D39-6E4B-6AC8C6D02AB3}"/>
              </a:ext>
            </a:extLst>
          </p:cNvPr>
          <p:cNvSpPr/>
          <p:nvPr/>
        </p:nvSpPr>
        <p:spPr>
          <a:xfrm>
            <a:off x="1035246" y="4213194"/>
            <a:ext cx="1656183" cy="4313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en-US" altLang="ja-JP" sz="1100" b="0" cap="none" spc="0" dirty="0">
                <a:ln w="0"/>
                <a:solidFill>
                  <a:schemeClr val="bg1">
                    <a:lumMod val="50000"/>
                  </a:schemeClr>
                </a:solidFill>
                <a:latin typeface="Albertus MT Lt" pitchFamily="2" charset="0"/>
              </a:rPr>
              <a:t>Sustainable</a:t>
            </a:r>
          </a:p>
          <a:p>
            <a:pPr algn="dist"/>
            <a:r>
              <a:rPr lang="en-US" altLang="ja-JP" sz="1100" b="0" cap="none" spc="0" dirty="0">
                <a:ln w="0"/>
                <a:solidFill>
                  <a:schemeClr val="bg1">
                    <a:lumMod val="50000"/>
                  </a:schemeClr>
                </a:solidFill>
                <a:latin typeface="Albertus MT Lt" pitchFamily="2" charset="0"/>
              </a:rPr>
              <a:t>Stationery</a:t>
            </a:r>
          </a:p>
        </p:txBody>
      </p:sp>
    </p:spTree>
    <p:extLst>
      <p:ext uri="{BB962C8B-B14F-4D97-AF65-F5344CB8AC3E}">
        <p14:creationId xmlns:p14="http://schemas.microsoft.com/office/powerpoint/2010/main" val="137444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146</Words>
  <Application>Microsoft Office PowerPoint</Application>
  <PresentationFormat>画面に合わせる (4:3)</PresentationFormat>
  <Paragraphs>25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UDP明朝 Medium</vt:lpstr>
      <vt:lpstr>Meiryo UI</vt:lpstr>
      <vt:lpstr>メイリオ</vt:lpstr>
      <vt:lpstr>Albertus MT Lt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user01</dc:creator>
  <cp:lastModifiedBy>榎本 友絵</cp:lastModifiedBy>
  <cp:revision>127</cp:revision>
  <cp:lastPrinted>2022-05-20T05:03:11Z</cp:lastPrinted>
  <dcterms:created xsi:type="dcterms:W3CDTF">2015-12-14T01:43:51Z</dcterms:created>
  <dcterms:modified xsi:type="dcterms:W3CDTF">2022-05-26T00:30:10Z</dcterms:modified>
</cp:coreProperties>
</file>